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63" r:id="rId11"/>
    <p:sldId id="264" r:id="rId12"/>
    <p:sldId id="265" r:id="rId13"/>
    <p:sldId id="266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56"/>
            <p14:sldId id="257"/>
            <p14:sldId id="258"/>
            <p14:sldId id="259"/>
            <p14:sldId id="260"/>
            <p14:sldId id="261"/>
            <p14:sldId id="267"/>
            <p14:sldId id="268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79369" autoAdjust="0"/>
  </p:normalViewPr>
  <p:slideViewPr>
    <p:cSldViewPr snapToGrid="0">
      <p:cViewPr varScale="1">
        <p:scale>
          <a:sx n="57" d="100"/>
          <a:sy n="57" d="100"/>
        </p:scale>
        <p:origin x="7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9/10/2017 8:09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3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this section refers to a very simple scenario, it’s not hard to imagine the new capabilities that you could add to an existing application or new scenarios.  </a:t>
            </a:r>
            <a:r>
              <a:rPr lang="en-US"/>
              <a:t>Using just JavaScript, you could build an application that gathers intelligence on individuals invited to a meeting such as the files they are working on, the groups they belong to, and people that are common to each of you.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9/10/2017 8:09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5" Type="http://schemas.openxmlformats.org/officeDocument/2006/relationships/image" Target="../media/image30.png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4157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Mobile applications on multiple platforms that require access to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Monitoring applications to ensure consistent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Master-detail applications that can perform CRUD operations against Graph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more…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82C12-6AE5-432B-9FD2-E35DE2C55521}"/>
              </a:ext>
            </a:extLst>
          </p:cNvPr>
          <p:cNvGrpSpPr/>
          <p:nvPr/>
        </p:nvGrpSpPr>
        <p:grpSpPr>
          <a:xfrm>
            <a:off x="3367761" y="3312543"/>
            <a:ext cx="5727939" cy="3270057"/>
            <a:chOff x="6099242" y="2710817"/>
            <a:chExt cx="4764434" cy="2988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DA2440-3B61-4141-A63C-0CD0AB6CAEF0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E13911A-41C0-4B6E-9A41-8C5963200368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46D39D-0D06-4A11-93E1-911532241CCC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2082D3-FA32-4E08-BDB2-90E8751E729D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F589A6-1FD9-4C76-900F-38D20396E04C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D990B0C-9C79-421B-86EB-AD30951031D1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ABE3F-C6D3-4B86-8924-272F0908E3B4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35C545-57EA-44FC-AC33-6C149F698E7E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2BA719-B58C-48C1-8A64-7E07D2AC8797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B5B4E0-B8FB-42CD-B375-6E159C608327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D9C800-D8B3-45E6-85E3-31AF34BF8171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2F61C4-97A3-45E2-B081-4FBAE7E8E767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06EA7F-0F7C-4CB2-B798-C76C1D767788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F881F8-F952-460A-8C96-51F562593096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89F71B-B1DE-486A-9E1A-08193CA4533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4AA39E-26D6-4536-8787-2268F5FBAD2A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8E45C-F245-4FD4-A59A-BBAF18A596B9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08AC8F-0C09-43DD-A604-2753DC65F4F5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60CCAD-7F65-4D3B-A922-EFA64D56B914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4D43C3-4366-4F4D-8697-AF17FDDEA05B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9B3193-029B-4FD3-B490-2F396305395C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194368-9DEB-4199-8140-4C545E74935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F4044F-60FE-4CA2-97D5-95CD04575C28}"/>
                </a:ext>
              </a:extLst>
            </p:cNvPr>
            <p:cNvCxnSpPr>
              <a:cxnSpLocks/>
              <a:stCxn id="6" idx="1"/>
              <a:endCxn id="5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B411A5-54F1-4299-9687-E1E50AA02F26}"/>
                </a:ext>
              </a:extLst>
            </p:cNvPr>
            <p:cNvCxnSpPr>
              <a:cxnSpLocks/>
              <a:stCxn id="18" idx="2"/>
              <a:endCxn id="5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8E81C5-725F-4B68-925C-ECC232874A90}"/>
                </a:ext>
              </a:extLst>
            </p:cNvPr>
            <p:cNvCxnSpPr>
              <a:cxnSpLocks/>
              <a:stCxn id="6" idx="7"/>
              <a:endCxn id="19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847304-CAFB-4023-8056-8B8078423FF0}"/>
                </a:ext>
              </a:extLst>
            </p:cNvPr>
            <p:cNvCxnSpPr>
              <a:stCxn id="12" idx="0"/>
              <a:endCxn id="6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255D0-CF10-4D8C-AE86-2B9DCC768DC6}"/>
                </a:ext>
              </a:extLst>
            </p:cNvPr>
            <p:cNvCxnSpPr>
              <a:cxnSpLocks/>
              <a:stCxn id="11" idx="7"/>
              <a:endCxn id="6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0EF2FA-C790-4F33-B454-9D6EFC457BE6}"/>
                </a:ext>
              </a:extLst>
            </p:cNvPr>
            <p:cNvCxnSpPr>
              <a:stCxn id="7" idx="5"/>
              <a:endCxn id="11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8600F5-3A39-4A9B-87BD-EA952BA95F6F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885296-6CCE-46DF-8957-2FEE0093DAE1}"/>
                </a:ext>
              </a:extLst>
            </p:cNvPr>
            <p:cNvCxnSpPr>
              <a:cxnSpLocks/>
              <a:stCxn id="16" idx="7"/>
              <a:endCxn id="6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7E07F5-BCDE-4AD4-87B4-B80B7ADDFF5C}"/>
                </a:ext>
              </a:extLst>
            </p:cNvPr>
            <p:cNvCxnSpPr>
              <a:stCxn id="9" idx="6"/>
              <a:endCxn id="6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FED637-9EA3-4B33-B523-66F3CA87EC2C}"/>
                </a:ext>
              </a:extLst>
            </p:cNvPr>
            <p:cNvCxnSpPr>
              <a:stCxn id="16" idx="5"/>
              <a:endCxn id="13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F67219-68D2-43BD-B299-9013A4943FDE}"/>
                </a:ext>
              </a:extLst>
            </p:cNvPr>
            <p:cNvCxnSpPr>
              <a:cxnSpLocks/>
              <a:stCxn id="16" idx="6"/>
              <a:endCxn id="11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E6F8314-E663-40C4-84F7-21E04FCAB183}"/>
                </a:ext>
              </a:extLst>
            </p:cNvPr>
            <p:cNvCxnSpPr>
              <a:stCxn id="16" idx="1"/>
              <a:endCxn id="9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A14F7A-8DFC-4BFF-99D5-3A38E68FD2CA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37654-9927-44EA-BB3A-D87F8203DA57}"/>
                </a:ext>
              </a:extLst>
            </p:cNvPr>
            <p:cNvCxnSpPr>
              <a:cxnSpLocks/>
              <a:stCxn id="15" idx="5"/>
              <a:endCxn id="8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45DE7B-B87D-47B8-8A40-390DEEBD79A5}"/>
                </a:ext>
              </a:extLst>
            </p:cNvPr>
            <p:cNvCxnSpPr>
              <a:stCxn id="8" idx="5"/>
              <a:endCxn id="14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6E4F3D-EF52-4A78-9DC5-A574C2E5CD14}"/>
                </a:ext>
              </a:extLst>
            </p:cNvPr>
            <p:cNvCxnSpPr>
              <a:stCxn id="8" idx="6"/>
              <a:endCxn id="16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DDEFED-5FA8-4C83-9F5C-227D5799F2BA}"/>
                </a:ext>
              </a:extLst>
            </p:cNvPr>
            <p:cNvCxnSpPr>
              <a:stCxn id="14" idx="7"/>
              <a:endCxn id="16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8183B4-385B-4C4B-BBE6-B8E60001EBAD}"/>
                </a:ext>
              </a:extLst>
            </p:cNvPr>
            <p:cNvCxnSpPr>
              <a:cxnSpLocks/>
              <a:stCxn id="22" idx="7"/>
              <a:endCxn id="8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D01820-9645-4917-9DA8-0CAB4B0B4FF1}"/>
                </a:ext>
              </a:extLst>
            </p:cNvPr>
            <p:cNvCxnSpPr>
              <a:cxnSpLocks/>
              <a:stCxn id="17" idx="3"/>
              <a:endCxn id="21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16E805-B8B8-45B6-9611-6BA536DB4824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0A0E38-B4CC-4F75-8FA4-72C53189BFFA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43FFD7-A0AA-4BD2-B9C4-C68358171508}"/>
                </a:ext>
              </a:extLst>
            </p:cNvPr>
            <p:cNvCxnSpPr>
              <a:cxnSpLocks/>
              <a:stCxn id="10" idx="1"/>
              <a:endCxn id="20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DEA2DE6-54C7-410E-94C5-85DD14E65F5B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197FAA3-34F0-4B0B-ABFC-3F9A02E27CCE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D6E96D-BE26-497D-9563-850942DF58BD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11DB81-9AE0-46BA-AA3B-68C0F42C02D3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18AD2A-4698-47E6-81C7-83D83C2A8771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241EAB-FE53-41A4-933C-3C2DD4B8722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4216EE-6621-43D1-8FBA-24B55995866A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6BB756-9B0D-47CE-B19E-447516FC050B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4D9594-9E09-48B8-B6A5-3109F976DE83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88F5C6-B3A9-4AF6-9EEF-0633F569EEEA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1703E8-4832-4D37-9653-81EF0A02CE32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CD1B6B-C18F-45F5-8B63-0E3EB93482EF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7C4FE4-A697-4FF8-870F-9A1CF0678CDE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300A3E5-C780-473E-B087-80002EE2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3EBE2D8-AA1F-43EC-8B31-E379005A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82D29D-304B-42D2-9B34-3FFAA785C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1B41386-BD6C-40D9-ADF2-128EFD8A8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705DF3B-C06C-44DC-AFAF-F21DFA111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3CCF497-0C08-4E23-A058-3F8720A3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9C5DAFC-80BC-47FE-BE47-73AA40D9D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47B1FA0-FF29-45FA-A7F1-F3B45D206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6A9D364-C76E-4F4E-8F92-B4339AFB2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2D9A1A4-1187-4ACA-A5EF-7BE4C10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8C79267-C309-4AC0-8D7B-E7D8B904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0362841-9211-459C-BB98-66AF2578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B367CD3-9ED8-4093-9B6D-1600056C6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345986C-AEBD-40A0-BF33-A9CF2828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672A358-E1D5-4504-8651-F45CAFE44CA1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71A6D46-8162-4367-9BAF-74D42C332AC3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472453-1E9E-45F7-A022-BD239062579D}"/>
                </a:ext>
              </a:extLst>
            </p:cNvPr>
            <p:cNvCxnSpPr>
              <a:endCxn id="10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a mobile application with Xamarin using Microsoft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  <a:p>
            <a:r>
              <a:rPr lang="en-US" dirty="0"/>
              <a:t>Application experience</a:t>
            </a:r>
          </a:p>
          <a:p>
            <a:r>
              <a:rPr lang="en-US" dirty="0"/>
              <a:t>Overview of the sample</a:t>
            </a:r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b="1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3038" r="3038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EB3F0-4EE8-43CC-9FF7-85A6ABB8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24" y="1357693"/>
            <a:ext cx="8756613" cy="51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577081"/>
          </a:xfrm>
        </p:spPr>
        <p:txBody>
          <a:bodyPr/>
          <a:lstStyle/>
          <a:p>
            <a:r>
              <a:rPr lang="en-US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4A19A2-A8FC-42A7-A284-DD645FE767B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094" r="7094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7084" r="7084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2D6971C-19F2-404A-B922-975EBEE93E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0006" r="10006"/>
          <a:stretch>
            <a:fillRect/>
          </a:stretch>
        </p:blipFill>
        <p:spPr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24D10-466E-475F-9889-0BA49027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193" y="1810880"/>
            <a:ext cx="780290" cy="7802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6FA41B-FBBB-4A0A-80BA-88DA8D585ED1}"/>
              </a:ext>
            </a:extLst>
          </p:cNvPr>
          <p:cNvCxnSpPr/>
          <p:nvPr/>
        </p:nvCxnSpPr>
        <p:spPr>
          <a:xfrm flipV="1">
            <a:off x="3319934" y="25120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75C486-885A-431A-897D-97829CE9800F}"/>
              </a:ext>
            </a:extLst>
          </p:cNvPr>
          <p:cNvCxnSpPr/>
          <p:nvPr/>
        </p:nvCxnSpPr>
        <p:spPr>
          <a:xfrm flipV="1">
            <a:off x="3472334" y="2664488"/>
            <a:ext cx="1282259" cy="11555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8819-0D96-4BB2-B503-C54C0926682A}"/>
              </a:ext>
            </a:extLst>
          </p:cNvPr>
          <p:cNvSpPr txBox="1"/>
          <p:nvPr/>
        </p:nvSpPr>
        <p:spPr>
          <a:xfrm>
            <a:off x="2747015" y="2772824"/>
            <a:ext cx="114499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16-4684-424B-AA32-46EC35882306}"/>
              </a:ext>
            </a:extLst>
          </p:cNvPr>
          <p:cNvSpPr txBox="1"/>
          <p:nvPr/>
        </p:nvSpPr>
        <p:spPr>
          <a:xfrm>
            <a:off x="4425961" y="2741998"/>
            <a:ext cx="139666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 token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D1CD05-CD26-4691-8AFC-A49F5A09B272}"/>
              </a:ext>
            </a:extLst>
          </p:cNvPr>
          <p:cNvCxnSpPr/>
          <p:nvPr/>
        </p:nvCxnSpPr>
        <p:spPr>
          <a:xfrm>
            <a:off x="3430418" y="4644727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1F3762-4494-4129-B3C6-E985192A2B28}"/>
              </a:ext>
            </a:extLst>
          </p:cNvPr>
          <p:cNvSpPr txBox="1"/>
          <p:nvPr/>
        </p:nvSpPr>
        <p:spPr>
          <a:xfrm>
            <a:off x="4118173" y="4292857"/>
            <a:ext cx="232050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current user’s profile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AFF9B3-47D5-4362-9463-76FC24182DC5}"/>
              </a:ext>
            </a:extLst>
          </p:cNvPr>
          <p:cNvCxnSpPr/>
          <p:nvPr/>
        </p:nvCxnSpPr>
        <p:spPr>
          <a:xfrm>
            <a:off x="3430418" y="4785090"/>
            <a:ext cx="38202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6066E5-29ED-4547-AACB-F1CDE654A579}"/>
              </a:ext>
            </a:extLst>
          </p:cNvPr>
          <p:cNvSpPr txBox="1"/>
          <p:nvPr/>
        </p:nvSpPr>
        <p:spPr>
          <a:xfrm>
            <a:off x="4123666" y="4653253"/>
            <a:ext cx="11732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My profile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233891" y="2880728"/>
            <a:ext cx="4764434" cy="2988232"/>
            <a:chOff x="6099242" y="2710817"/>
            <a:chExt cx="4764434" cy="29882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29" idx="4"/>
              <a:endCxn id="31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30" idx="1"/>
              <a:endCxn id="29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42" idx="2"/>
              <a:endCxn id="29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30" idx="7"/>
              <a:endCxn id="43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36" idx="0"/>
              <a:endCxn id="30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35" idx="7"/>
              <a:endCxn id="30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31" idx="5"/>
              <a:endCxn id="35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31" idx="3"/>
              <a:endCxn id="40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40" idx="7"/>
              <a:endCxn id="30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33" idx="6"/>
              <a:endCxn id="30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40" idx="6"/>
              <a:endCxn id="35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40" idx="1"/>
              <a:endCxn id="33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39" idx="6"/>
              <a:endCxn id="40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39" idx="5"/>
              <a:endCxn id="32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32" idx="5"/>
              <a:endCxn id="38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32" idx="6"/>
              <a:endCxn id="40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38" idx="7"/>
              <a:endCxn id="40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46" idx="7"/>
              <a:endCxn id="32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41" idx="3"/>
              <a:endCxn id="45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33" idx="0"/>
              <a:endCxn id="34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34" idx="2"/>
              <a:endCxn id="41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34" idx="1"/>
              <a:endCxn id="44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34" idx="6"/>
              <a:endCxn id="29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37" idx="7"/>
              <a:endCxn id="35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33" idx="3"/>
              <a:endCxn id="32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34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Placeholder 3">
            <a:extLst>
              <a:ext uri="{FF2B5EF4-FFF2-40B4-BE49-F238E27FC236}">
                <a16:creationId xmlns:a16="http://schemas.microsoft.com/office/drawing/2014/main" id="{D73E8E56-A042-4D18-A898-231E2960DEF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084" r="7084"/>
          <a:stretch>
            <a:fillRect/>
          </a:stretch>
        </p:blipFill>
        <p:spPr>
          <a:xfrm>
            <a:off x="550193" y="3776518"/>
            <a:ext cx="2634597" cy="189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2690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5063378" y="2290453"/>
            <a:ext cx="1814391" cy="22713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985332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634028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601137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121019" y="1076434"/>
            <a:ext cx="5684778" cy="36072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50571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5014600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90540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77191" y="2157549"/>
            <a:ext cx="3203444" cy="55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7451" y="3879606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807774" y="2587257"/>
            <a:ext cx="3172861" cy="10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759109" y="2488536"/>
            <a:ext cx="164051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 code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1807774" y="3097647"/>
            <a:ext cx="5298691" cy="81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094385" y="2763934"/>
            <a:ext cx="3233899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grant_type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authorization_code&amp;code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807774" y="3268896"/>
            <a:ext cx="5308187" cy="42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824879" y="3186221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50358" y="3549851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99496" y="4047680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845281" y="3962081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07CD71-251E-41AD-9A47-F8F51816F66C}"/>
              </a:ext>
            </a:extLst>
          </p:cNvPr>
          <p:cNvSpPr/>
          <p:nvPr/>
        </p:nvSpPr>
        <p:spPr bwMode="auto">
          <a:xfrm>
            <a:off x="1675324" y="4530709"/>
            <a:ext cx="8958704" cy="3958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964790" y="4551031"/>
            <a:ext cx="354750" cy="3552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36755" y="5309463"/>
            <a:ext cx="5278693" cy="247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6242" y="4962194"/>
            <a:ext cx="3425490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grant_type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refresh_token&amp;refresh_token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9647" y="5489973"/>
            <a:ext cx="5322682" cy="9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46752" y="5407298"/>
            <a:ext cx="288027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refresh_token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id_token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846112" y="6069998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69019" y="5740243"/>
            <a:ext cx="2131546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/v1.0/me     (access token)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7194924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7152329" y="1929418"/>
            <a:ext cx="78964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115030" y="1461875"/>
            <a:ext cx="28223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987590" y="1460634"/>
            <a:ext cx="2825865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76027" y="1826104"/>
            <a:ext cx="2731710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response_type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code&amp;client_id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=…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943042" y="6279984"/>
            <a:ext cx="8632062" cy="70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88827" y="6194385"/>
            <a:ext cx="1773434" cy="4616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user’s profile</a:t>
            </a:r>
          </a:p>
        </p:txBody>
      </p:sp>
    </p:spTree>
    <p:extLst>
      <p:ext uri="{BB962C8B-B14F-4D97-AF65-F5344CB8AC3E}">
        <p14:creationId xmlns:p14="http://schemas.microsoft.com/office/powerpoint/2010/main" val="38420992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904</Words>
  <Application>Microsoft Office PowerPoint</Application>
  <PresentationFormat>Custom</PresentationFormat>
  <Paragraphs>127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Building Microsoft Graph Applications</vt:lpstr>
      <vt:lpstr>Build a mobile application with Xamarin using Microsoft Graph 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2017-09-10T13:09:45Z</dcterms:modified>
</cp:coreProperties>
</file>